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2"/>
  </p:sldMasterIdLst>
  <p:notesMasterIdLst>
    <p:notesMasterId r:id="rId17"/>
  </p:notesMasterIdLst>
  <p:sldIdLst>
    <p:sldId id="376" r:id="rId3"/>
    <p:sldId id="266" r:id="rId4"/>
    <p:sldId id="277" r:id="rId5"/>
    <p:sldId id="278" r:id="rId6"/>
    <p:sldId id="280" r:id="rId7"/>
    <p:sldId id="267" r:id="rId8"/>
    <p:sldId id="288" r:id="rId9"/>
    <p:sldId id="268" r:id="rId10"/>
    <p:sldId id="286" r:id="rId11"/>
    <p:sldId id="289" r:id="rId12"/>
    <p:sldId id="310" r:id="rId13"/>
    <p:sldId id="270" r:id="rId14"/>
    <p:sldId id="378" r:id="rId15"/>
    <p:sldId id="37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1469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lipdrop.co/stable-diffusion-turbo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jpeg"/><Relationship Id="rId4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5" y="1198245"/>
            <a:ext cx="2108835" cy="205359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615" y="1888490"/>
            <a:ext cx="1400175" cy="13633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10" y="3218815"/>
            <a:ext cx="1538605" cy="149796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455" y="3072130"/>
            <a:ext cx="1538605" cy="14979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815" y="2174240"/>
            <a:ext cx="1591310" cy="154940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3180080" y="1910715"/>
            <a:ext cx="2336800" cy="2180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601970" y="2852420"/>
            <a:ext cx="1372235" cy="1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Текстовое поле 8"/>
          <p:cNvSpPr txBox="1"/>
          <p:nvPr/>
        </p:nvSpPr>
        <p:spPr>
          <a:xfrm>
            <a:off x="7059295" y="267335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000" b="1"/>
              <a:t>Аномалия!!!</a:t>
            </a: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07720" y="4798060"/>
            <a:ext cx="4155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000"/>
              <a:t>Изображения сгенерированы с помощью </a:t>
            </a:r>
            <a:r>
              <a:rPr lang="en-US" altLang="en-US" sz="1000">
                <a:hlinkClick r:id="rId8" action="ppaction://hlinkfile"/>
              </a:rPr>
              <a:t>SDXLTurbo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интерполяция</a:t>
            </a:r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955" y="1025525"/>
            <a:ext cx="5657215" cy="33801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генерация</a:t>
            </a:r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5181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1097" t="-7326" r="2509"/>
          <a:stretch>
            <a:fillRect/>
          </a:stretch>
        </p:blipFill>
        <p:spPr>
          <a:xfrm>
            <a:off x="645795" y="1421130"/>
            <a:ext cx="8079105" cy="74612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rcRect r="1589"/>
          <a:stretch>
            <a:fillRect/>
          </a:stretch>
        </p:blipFill>
        <p:spPr>
          <a:xfrm>
            <a:off x="645795" y="2383155"/>
            <a:ext cx="8039100" cy="73215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" y="3331210"/>
            <a:ext cx="807910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2384804F-3998-4D57-9195-F3826E402611-18" descr="C:/Users/nina_/AppData/Local/Temp/wpp.HNZDKt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375" y="1475105"/>
            <a:ext cx="3038929" cy="544286"/>
          </a:xfrm>
          <a:prstGeom prst="rect">
            <a:avLst/>
          </a:prstGeom>
        </p:spPr>
      </p:pic>
      <p:pic>
        <p:nvPicPr>
          <p:cNvPr id="2" name="2384804F-3998-4D57-9195-F3826E402611-19" descr="C:/Users/nina_/AppData/Local/Temp/wpp.cRqiVU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8140" y="1475105"/>
            <a:ext cx="2902857" cy="589643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b="1"/>
              <a:t>Для непрерывного распределения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2882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b="1"/>
              <a:t>Для дискретного распределения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rcRect b="46296"/>
          <a:stretch>
            <a:fillRect/>
          </a:stretch>
        </p:blipFill>
        <p:spPr>
          <a:xfrm>
            <a:off x="2042160" y="2381885"/>
            <a:ext cx="5448935" cy="2127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Текстовое поле 4"/>
          <p:cNvSpPr txBox="1"/>
          <p:nvPr/>
        </p:nvSpPr>
        <p:spPr>
          <a:xfrm>
            <a:off x="346075" y="1322070"/>
            <a:ext cx="3385185" cy="1487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ru-RU" altLang="en-US" sz="1600" b="1"/>
              <a:t>Свойства </a:t>
            </a:r>
            <a:r>
              <a:rPr lang="en-US" altLang="en-US" sz="1600" b="1"/>
              <a:t>KL-</a:t>
            </a:r>
            <a:r>
              <a:rPr lang="ru-RU" altLang="en-US" sz="1600" b="1"/>
              <a:t>дивергенции</a:t>
            </a:r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Неотрицательность</a:t>
            </a:r>
            <a:r>
              <a:rPr lang="en-US" altLang="ru-RU" sz="1600" b="1"/>
              <a:t>:</a:t>
            </a: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Нессиметричность:</a:t>
            </a:r>
          </a:p>
        </p:txBody>
      </p:sp>
      <p:pic>
        <p:nvPicPr>
          <p:cNvPr id="6" name="2384804F-3998-4D57-9195-F3826E402611-47" descr="C:/Users/nina_/AppData/Local/Temp/wpp.cbmFfV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775" y="3581400"/>
            <a:ext cx="2886075" cy="295910"/>
          </a:xfrm>
          <a:prstGeom prst="rect">
            <a:avLst/>
          </a:prstGeom>
        </p:spPr>
      </p:pic>
      <p:pic>
        <p:nvPicPr>
          <p:cNvPr id="7" name="2384804F-3998-4D57-9195-F3826E402611-48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775" y="2508885"/>
            <a:ext cx="1837055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2384804F-3998-4D57-9195-F3826E402611-49" descr="C:/Users/nina_/AppData/Local/Temp/wpp.cbmFfV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9315" y="4505325"/>
            <a:ext cx="2211161" cy="22678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55" y="951230"/>
            <a:ext cx="7273290" cy="3221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296160" y="398780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1200"/>
              <a:t>https://blog.evjang.com/2016/08/variational-bayes.html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 descr="Latent_Diffusion_Model__6_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828040"/>
            <a:ext cx="56578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Denoising autoencoder</a:t>
            </a:r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3_-removebg-preview"/>
          <p:cNvPicPr>
            <a:picLocks noChangeAspect="1"/>
          </p:cNvPicPr>
          <p:nvPr/>
        </p:nvPicPr>
        <p:blipFill>
          <a:blip r:embed="rId3"/>
          <a:srcRect l="2346" t="17730" r="-898" b="28111"/>
          <a:stretch>
            <a:fillRect/>
          </a:stretch>
        </p:blipFill>
        <p:spPr>
          <a:xfrm>
            <a:off x="311785" y="899795"/>
            <a:ext cx="5575935" cy="2166620"/>
          </a:xfrm>
          <a:prstGeom prst="rect">
            <a:avLst/>
          </a:prstGeom>
        </p:spPr>
      </p:pic>
      <p:pic>
        <p:nvPicPr>
          <p:cNvPr id="2" name="Изображение 1" descr="Latent_Diffusion_Model__4_-removebg-preview"/>
          <p:cNvPicPr>
            <a:picLocks noChangeAspect="1"/>
          </p:cNvPicPr>
          <p:nvPr/>
        </p:nvPicPr>
        <p:blipFill>
          <a:blip r:embed="rId4"/>
          <a:srcRect r="32211" b="28516"/>
          <a:stretch>
            <a:fillRect/>
          </a:stretch>
        </p:blipFill>
        <p:spPr>
          <a:xfrm>
            <a:off x="5206365" y="2359025"/>
            <a:ext cx="3625215" cy="270319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11785" y="3456940"/>
            <a:ext cx="541337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Энкодер получает на вход немного зашумленное изображение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altLang="ru-RU" sz="16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Декодер восстанавливает исходное изображение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Image Inpainting</a:t>
            </a:r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inpainting_2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1281430"/>
            <a:ext cx="5784850" cy="1414780"/>
          </a:xfrm>
          <a:prstGeom prst="rect">
            <a:avLst/>
          </a:prstGeom>
        </p:spPr>
      </p:pic>
      <p:pic>
        <p:nvPicPr>
          <p:cNvPr id="2" name="Изображение 1" descr="inpainting_5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785" y="3161665"/>
            <a:ext cx="5784850" cy="141478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795655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Другие улучшения</a:t>
            </a:r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 descr="3-4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" y="1380490"/>
            <a:ext cx="7806055" cy="1411605"/>
          </a:xfrm>
          <a:prstGeom prst="rect">
            <a:avLst/>
          </a:prstGeom>
        </p:spPr>
      </p:pic>
      <p:sp>
        <p:nvSpPr>
          <p:cNvPr id="4" name="Google Shape;146;p23"/>
          <p:cNvSpPr txBox="1"/>
          <p:nvPr/>
        </p:nvSpPr>
        <p:spPr>
          <a:xfrm>
            <a:off x="137550" y="64516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super-resolution</a:t>
            </a:r>
          </a:p>
        </p:txBody>
      </p:sp>
      <p:pic>
        <p:nvPicPr>
          <p:cNvPr id="6" name="Изображение 5" descr="deblur2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5" y="3645535"/>
            <a:ext cx="8732520" cy="940435"/>
          </a:xfrm>
          <a:prstGeom prst="rect">
            <a:avLst/>
          </a:prstGeom>
        </p:spPr>
      </p:pic>
      <p:sp>
        <p:nvSpPr>
          <p:cNvPr id="7" name="Google Shape;146;p23"/>
          <p:cNvSpPr txBox="1"/>
          <p:nvPr/>
        </p:nvSpPr>
        <p:spPr>
          <a:xfrm>
            <a:off x="137550" y="291020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deblurring</a:t>
            </a: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91160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45" y="915035"/>
            <a:ext cx="3262630" cy="192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370705" y="1140460"/>
            <a:ext cx="4572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600" b="1"/>
              <a:t>Обучение</a:t>
            </a:r>
            <a:r>
              <a:rPr lang="en-US" altLang="ru-RU" sz="1600"/>
              <a:t>. </a:t>
            </a:r>
          </a:p>
          <a:p>
            <a:endParaRPr lang="en-US" altLang="ru-RU" sz="1600"/>
          </a:p>
          <a:p>
            <a:r>
              <a:rPr lang="ru-RU" altLang="ru-RU" sz="1600"/>
              <a:t>В данной постановке мы обучаем один общий энкодер и два различных декодера</a:t>
            </a:r>
            <a:endParaRPr lang="ru-RU" altLang="en-US" sz="1600"/>
          </a:p>
          <a:p>
            <a:endParaRPr lang="ru-RU" altLang="en-US" sz="1600"/>
          </a:p>
        </p:txBody>
      </p:sp>
      <p:pic>
        <p:nvPicPr>
          <p:cNvPr id="101" name="Изображение 1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" y="3229610"/>
            <a:ext cx="3971290" cy="1129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4370705" y="3184525"/>
            <a:ext cx="4572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ru-RU" sz="1600" b="1"/>
              <a:t>Валидация</a:t>
            </a:r>
            <a:r>
              <a:rPr lang="en-US" altLang="ru-RU" sz="1600" b="1"/>
              <a:t>. </a:t>
            </a:r>
          </a:p>
          <a:p>
            <a:endParaRPr lang="ru-RU" altLang="en-US" sz="1600"/>
          </a:p>
          <a:p>
            <a:r>
              <a:rPr lang="ru-RU" altLang="en-US" sz="1600"/>
              <a:t>Для валидации мы с помощью энкодера кодируем одно лицо, а декодируем другое.</a:t>
            </a: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215" y="977265"/>
            <a:ext cx="324612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Generative Latent Optimization (GLO)</a:t>
            </a:r>
            <a:endParaRPr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2" name="Изображение 1" descr="Latent_Diffusion_Model__8_-removebg-preview"/>
          <p:cNvPicPr>
            <a:picLocks noChangeAspect="1"/>
          </p:cNvPicPr>
          <p:nvPr/>
        </p:nvPicPr>
        <p:blipFill>
          <a:blip r:embed="rId3"/>
          <a:srcRect l="15118" t="28381" r="12155" b="28349"/>
          <a:stretch>
            <a:fillRect/>
          </a:stretch>
        </p:blipFill>
        <p:spPr>
          <a:xfrm>
            <a:off x="442595" y="1198880"/>
            <a:ext cx="5580380" cy="2347595"/>
          </a:xfrm>
          <a:prstGeom prst="rect">
            <a:avLst/>
          </a:prstGeom>
        </p:spPr>
      </p:pic>
      <p:pic>
        <p:nvPicPr>
          <p:cNvPr id="3" name="2384804F-3998-4D57-9195-F3826E402611-15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395" y="1198880"/>
            <a:ext cx="2618740" cy="200025"/>
          </a:xfrm>
          <a:prstGeom prst="rect">
            <a:avLst/>
          </a:prstGeom>
        </p:spPr>
      </p:pic>
      <p:pic>
        <p:nvPicPr>
          <p:cNvPr id="4" name="2384804F-3998-4D57-9195-F3826E402611-16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4930" y="1136650"/>
            <a:ext cx="107950" cy="156210"/>
          </a:xfrm>
          <a:prstGeom prst="rect">
            <a:avLst/>
          </a:prstGeom>
        </p:spPr>
      </p:pic>
      <p:pic>
        <p:nvPicPr>
          <p:cNvPr id="5" name="2384804F-3998-4D57-9195-F3826E402611-17" descr="C:/Users/nina_/AppData/Local/Temp/wpp.xaoNzK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280" y="3546475"/>
            <a:ext cx="4419490" cy="807282"/>
          </a:xfrm>
          <a:prstGeom prst="rect">
            <a:avLst/>
          </a:prstGeom>
        </p:spPr>
      </p:pic>
      <p:pic>
        <p:nvPicPr>
          <p:cNvPr id="8" name="2384804F-3998-4D57-9195-F3826E402611-46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1655" y="1529715"/>
            <a:ext cx="204107" cy="185781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139180" y="1398905"/>
            <a:ext cx="28670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 b="1"/>
              <a:t>Важные особенности:</a:t>
            </a:r>
          </a:p>
          <a:p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нет энкодера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латентное пространство - </a:t>
            </a:r>
            <a:r>
              <a:rPr lang="en-US" altLang="en-US" sz="1600"/>
              <a:t>d-</a:t>
            </a:r>
            <a:r>
              <a:rPr lang="ru-RU" altLang="en-US" sz="1600"/>
              <a:t>мерный шар определённого радиуса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латентные векторы тоже оптимизируются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реконструкция</a:t>
            </a:r>
          </a:p>
        </p:txBody>
      </p:sp>
      <p:cxnSp>
        <p:nvCxnSpPr>
          <p:cNvPr id="164" name="Google Shape;164;p25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rcRect l="1669" r="2415"/>
          <a:stretch>
            <a:fillRect/>
          </a:stretch>
        </p:blipFill>
        <p:spPr>
          <a:xfrm>
            <a:off x="408305" y="1979930"/>
            <a:ext cx="8071485" cy="7664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rcRect l="1857" r="1483"/>
          <a:stretch>
            <a:fillRect/>
          </a:stretch>
        </p:blipFill>
        <p:spPr>
          <a:xfrm>
            <a:off x="408305" y="909955"/>
            <a:ext cx="8071485" cy="53911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rcRect l="1170" r="873"/>
          <a:stretch>
            <a:fillRect/>
          </a:stretch>
        </p:blipFill>
        <p:spPr>
          <a:xfrm>
            <a:off x="408305" y="2854325"/>
            <a:ext cx="8122920" cy="5638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6"/>
          <a:srcRect l="471" r="879"/>
          <a:stretch>
            <a:fillRect/>
          </a:stretch>
        </p:blipFill>
        <p:spPr>
          <a:xfrm>
            <a:off x="408305" y="3846195"/>
            <a:ext cx="8122920" cy="72136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7"/>
          <a:srcRect l="677" t="1289"/>
          <a:stretch>
            <a:fillRect/>
          </a:stretch>
        </p:blipFill>
        <p:spPr>
          <a:xfrm>
            <a:off x="408305" y="1471295"/>
            <a:ext cx="8071485" cy="4953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8"/>
          <a:srcRect l="685" t="6205"/>
          <a:stretch>
            <a:fillRect/>
          </a:stretch>
        </p:blipFill>
        <p:spPr>
          <a:xfrm>
            <a:off x="386080" y="3418205"/>
            <a:ext cx="8145145" cy="427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ikpIFxcZ2VxIDB9ICsgXFx1bmRlcmJyYWNle1xcaW50IHEoenx4LCBcXHBoaSkgXFxsb2cgXFxmcmFje3AoeCx6fCBcXHRoZXRhKX17cSh6fHgsIFxccGhpKX1ken1fe0VMQk99IiwKCSJMYXRleEltZ0Jhc2U2NCIgOiAiUEhOMlp5QjRiV3h1Y3owaWFIUjBjRG92TDNkM2R5NTNNeTV2Y21jdk1qQXdNQzl6ZG1jaUlIZHBaSFJvUFNJMU5pNDBOREZsZUNJZ2FHVnBaMmgwUFNJNUxqQTRNbVY0SWlCeWIyeGxQU0pwYldjaUlHWnZZM1Z6WVdKc1pUMGlabUZzYzJVaUlIWnBaWGRDYjNnOUlqQWdMVEUwTmpBZ01qUTVORFl1T1NBME1ERTBMakVpSUhodGJHNXpPbmhzYVc1clBTSm9kSFJ3T2k4dmQzZDNMbmN6TG05eVp5OHhPVGs1TDNoc2FXNXJJaUJoY21saExXaHBaR1JsYmowaWRISjFaU0lnYzNSNWJHVTlJblpsY25ScFkyRnNMV0ZzYVdkdU9pQXROUzQzTnpsbGVEc2diV0Y0TFhkcFpIUm9PaUE1T0NVN0lqNDhaR1ZtY3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UTkMxRk1UVXlJaUJrUFNKTkxUSTBJRE15TjB3dE1UZ2dNek16U0MweFVURXhJRE16TXlBeE5TQXpNek5VTWpJZ016STVWREkzSURNeU1sUXpOU0F6TURoVU5UUWdNamcwVVRFeE5TQXlNRE1nTWpJMUlERTJNbFEwTkRFZ01USXdVVFExTkNBeE1qQWdORFUzSURFeE4xUTBOakFnT1RWV05qQldNamhSTkRZd0lEZ2dORFUzSURSVU5EUXlJREJSTXpVMUlEQWdNall3SURNMlVUYzFJREV4T0NBdE1UWWdNamM0VEMweU5DQXlPVEpXTXpJM1dpSXZQanh3WVhSb0lHbGtQU0pOU2xndE5pMVVSVmd0VXpRdFJURTFNeUlnWkQwaVRTMHhNQ0EyTUZZNU5WRXRNVEFnTVRFeklDMDNJREV4TmxRNUlERXlNRkV4TlRFZ01USXdJREkxTUNBeE56RlVNemsySURJNE5GRTBNRFFnTWpreklEUXhNaUF6TURWVU5ESTBJRE15TkZRME16RWdNek14VVRRek15QXpNek1nTkRVeElETXpNMGcwTmpoTU5EYzBJRE15TjFZeU9USk1ORFkySURJM09GRXpOelVnTVRFNElERTVNQ0F6TmxFNU5TQXdJRGdnTUZFdE5TQXdJQzAzSUROVUxURXdJREkwVmpZd1dpSXZQanh3WVhSb0lHbGtQU0pOU2xndE5pMVVSVmd0VXpRdFJURTFNU0lnWkQwaVRTMHhNQ0EyTUZFdE1UQWdNVEEwSUMweE1DQXhNVEZVTFRVZ01URTRVUzB4SURFeU1DQXhNQ0F4TWpCUk9UWWdNVEl3SURFNU1DQTRORkV6TnpVZ01pQTBOallnTFRFMU9FdzBOelFnTFRFM01sWXRNakEzVERRMk9DQXRNakV6U0RRMU1VZzBORGRSTkRNM0lDMHlNVE1nTkRNMElDMHlNVE5VTkRJNElDMHlNRGxVTkRJeklDMHlNREpVTkRFMElDMHhPRGRVTXprMklDMHhOak5STXpNeElDMDRNaUF5TWpRZ0xUUXhWRGtnTUZFdE5DQXdJQzAzSUROVUxURXdJREkxVmpZd1dpSXZQanh3WVhSb0lHbGtQU0pOU2xndE5pMVVSVmd0VXpRdFJURTFNQ0lnWkQwaVRTMHhPQ0F0TWpFelRDMHlOQ0F0TWpBM1ZpMHhOekpNTFRFMklDMHhOVGhSTnpVZ01pQXlOakFnT0RSUk16TTBJREV4TXlBME1UVWdNVEU1VVRReE9DQXhNVGtnTkRJM0lERXhPVlEwTkRBZ01USXdVVFExTkNBeE1qQWdORFUzSURFeE4xUTBOakFnT1RoV05qQldNalZSTkRZd0lEY2dORFUzSURSVU5EUXhJREJSTXpBNElEQWdNVGt6SUMwMU5WUXlOU0F0TWpBMVVUSXhJQzB5TVRFZ01UZ2dMVEl4TWxRdE1TQXRNakV6U0MweE9Gb2lMejQ4Y0dGMGFDQnBaRDBpVFVwWUxUWXRWRVZZTFZNMExVVXhOVFFpSUdROUlrMHRNVEFnTUZZeE1qQklOREV3VmpCSUxURXdXaUl2UGp4d1lYUm9JR2xrUFNKTlNsZ3RO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DJMVlJGV0MxSkxURkVORE5GSWlCa1BTSk5NamcxSURZeU9GRXlPRFVnTmpNMUlESXlPQ0EyTXpkUk1qQTFJRFl6TnlBeE9UZ2dOak00VkRFNU1TQTJORGRSTVRreElEWTBPU0F4T1RNZ05qWXhVVEU1T1NBMk9ERWdNakF6SURZNE1sRXlNRFVnTmpneklESXhOQ0EyT0ROSU1qRTVVVEkyTUNBMk9ERWdNelUxSURZNE1WRXpPRGtnTmpneElEUXhPQ0EyT0RGVU5EWXpJRFk0TWxRME9ETWdOamd5VVRVd01DQTJPRElnTlRBd0lEWTNORkUxTURBZ05qWTVJRFE1TnlBMk5qQlJORGsySURZMU9DQTBPVFlnTmpVMFZEUTVOU0EyTkRoVU5Ea3pJRFkwTkZRME9UQWdOalF4VkRRNE5pQTJNemxVTkRjNUlEWXpPRlEwTnpBZ05qTTNWRFExTmlBMk16ZFJOREUySURZek5pQTBNRFVnTmpNMFZETTROeUEyTWpOTU16QTJJRE13TlZFek1EY2dNekExSURRNU1DQTBORGxVTmpjNElEVTVOMUUyT1RJZ05qRXhJRFk1TWlBMk1qQlJOamt5SURZek5TQTJOamNnTmpNM1VUWTFNU0EyTXpjZ05qVXhJRFkwT0ZFMk5URWdOalV3SURZMU5DQTJOakpVTmpVNUlEWTNOMUUyTmpJZ05qZ3lJRFkzTmlBMk9ESlJOamd3SURZNE1pQTNNVEVnTmpneFZEYzVNU0EyT0RCUk9ERTBJRFk0TUNBNE16a2dOamd4VkRnMk9TQTJPREpST0RnNUlEWTRNaUE0T0RrZ05qY3lVVGc0T1NBMk5UQWdPRGd4SURZME1sRTROemdnTmpNM0lEZzJNaUEyTXpkUk56ZzNJRFl6TWlBM01qWWdOVGcyVVRjeE1DQTFOellnTmpVMklEVXpORlExTlRZZ05EVTFURFV3T1NBME1UaE1OVEU0SURNNU5sRTFNamNnTXpjMElEVTBOaUF6TWpsVU5UZ3hJREkwTkZFMk5UWWdOamNnTmpZeElEWXhVVFkyTXlBMU9TQTJOallnTlRkUk5qZ3dJRFEzSURjeE55QTBOa2czTXpoUk56UTBJRE00SURjME5DQXpOMVEzTkRFZ01UbFJOek0zSURZZ056TXhJREJJTnpJd1VUWTRNQ0F6SURZeU5TQXpVVFV3TXlBeklEUTRPQ0F3U0RRM09GRTBOeklnTmlBME56SWdPVlEwTnpRZ01qZFJORGM0SURRd0lEUTRNQ0EwTTFRME9URWdORFpJTkRrMFVUVTBOQ0EwTmlBMU5EUWdOekZSTlRRMElEYzFJRFV4TnlBeE5ERlVORGcxSURJeE5rdzBNamNnTXpVMFRETTFPU0F6TURGTU1qa3hJREkwT0V3eU5qZ2dNVFUxVVRJME5TQTJNeUF5TkRVZ05UaFJNalExSURVeElESTFNeUEwT1ZRek1ETWdORFpJTXpNMFVUTTBNQ0F6TnlBek5EQWdNelZSTXpRd0lERTVJRE16TXlBMVVUTXlPQ0F3SURNeE55QXdVVE14TkNBd0lESTRNQ0F4VkRFNE1DQXlVVEV4T0NBeUlEZzFJREpVTkRrZ01WRXpNU0F4SURNeElERXhVVE14SURFeklETTBJREkxVVRNNElEUXhJRFF5SURRelZEWTFJRFEyVVRreUlEUTJJREV5TlNBME9WRXhNemtnTlRJZ01UUTBJRFl4VVRFME55QTJOU0F5TVRZZ016TTVWREk0TlNBMk1qaGFJaTgrUEhCaGRHZ2dhV1E5SWsxS1dDMD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xWUkZXQzFPTFRJeU5qVWlJR1E5SWswNE15QTJNVFpST0RNZ05qSTBJRGc1SURZek1GUTVPU0EyTXpaUk1UQTNJRFl6TmlBeU5UTWdOVFk0VkRVME15QTBNekZVTmpnM0lETTJNVkUyT1RRZ016VTJJRFk1TkNBek5EWlVOamczSURNek1WRTJPRFVnTXpJNUlETTVOU0F4T1RKTU1UQTNJRFUyU0RFd01WRTRNeUExT0NBNE15QTNObEU0TXlBM055QTRNeUEzT1ZFNE1pQTROaUE1T0NBNU5WRXhNVGNnTVRBMUlESTBPQ0F4TmpkUk16STJJREl3TkNBek56Z2dNakk0VERZeU5pQXpORFpNTXpZd0lEUTNNbEV5T1RFZ05UQTFJREl3TUNBMU5EaFJNVEV5SURVNE9TQTVPQ0ExT1RkVU9ETWdOakUyV2swNE5DQXRNVEU0VVRnMElDMHhNRGdnT1RrZ0xUazRTRFkzT0ZFMk9UUWdMVEV3TkNBMk9UUWdMVEV4T0ZFMk9UUWdMVEV6TUNBMk56a2dMVEV6T0VnNU9GRTROQ0F0TVRNeElEZzBJQzB4TVRoYUlpOCtQSEJoZEdnZ2FXUTlJazFLV0Mw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y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m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kxWUkZXQzFKTFRGRU5EUXlJaUJrUFNKTk56UXdJRFF6TlZFM05EQWdNekl3SURZM05pQXlNVE5VTlRFeElEUXlWRE13TkNBdE1qSlJNakEzSUMweU1pQXhNemdnTXpWVU5URWdNakF4VVRVd0lESXdPU0ExTUNBeU5EUlJOVEFnTXpRMklEazRJRFF6T0ZReU1qY2dOakF4VVRNMU1TQTNNRFFnTkRjMklEY3dORkUxTVRRZ056QTBJRFV5TkNBM01ETlJOakl4SURZNE9TQTJPREFnTmpFM1ZEYzBNQ0EwTXpWYVRUWXpOeUEwTnpaUk5qTTNJRFUyTlNBMU9URWdOakUxVkRRM05pQTJOalZSTXprMklEWTJOU0F6TWpJZ05qQTFVVEkwTWlBMU5ESWdNakF3SURReU9GUXhOVGNnTWpFMlVURTFOeUF4TWpZZ01qQXdJRGN6VkRNeE5DQXhPVkUwTURRZ01Ua2dORGcxSURrNFZEWXdPQ0F6TVROUk5qTTNJRFF3T0NBMk16Y2dORGMyV2lJdlBqd3ZaR1ZtY3o0OFp5QnpkSEp2YTJVOUltTjFjbkpsYm5SRGIyeHZjaUlnWm1sc2JEMGlZM1Z5Y21WdWRFTnZiRzl5SWlCemRISnZhMlV0ZDJsa2RHZzlJakFpSUhSeVlXNXpabTl5YlQwaWMyTmhiR1VvTVN3dE1Ta2lQanhuSUdSaGRHRXRiVzFzTFc1dlpHVTlJbTFoZEdnaVBqeG5JR1JoZEdFdGJXMXNMVzV2WkdVOUltMXZJajQ4ZFhObElHUmhkR0V0WXowaU0wUWlJSGhzYVc1ck9taHlaV1k5SWlOTlNsZ3ROaTFVUlZndFRpMHpSQ0l2UGp3dlp6NDhaeUJrWVhSaExXMXRiQzF1YjJSbFBTSnRkVzVrWlhJaUlIUnlZVzV6Wm05eWJUMGlkSEpoYm5Oc1lYUmxLREV3TlRVdU9Dd3dLU0krUEdjZ1pHRjBZUzF0Yld3dGJtOWtaVDBpVkdWWVFYUnZiU0lnWkdGMFlTMXRhbmd0ZEdWNFkyeGhjM005SWs5UUlqNDhaeUJrWVhSaExXMXRiQzF1YjJSbFBTSnRkVzVrWlhJaVBqeG5JR1JoZEdFdGJXMXNMVzV2WkdVOUltMXliM2NpUGp4bklHUmhkR0V0Ylcxc0xXNXZaR1U5SW0xdklpQjBjbUZ1YzJadmNtMDlJblJ5WVc1emJHRjBaU2d3SURFcElqNDhkWE5sSUdSaGRHRXRZejBpTWpJeVFpSWdlR3hwYm1zNmFISmxaajBpSTAxS1dDMDJMVlJGV0MxTVR5MHlNakpDSWk4K1BDOW5QanhuSUdSaGRHRXRiVzFzTFc1dlpHVTlJbTFwSWlCMGNtRnVjMlp2Y20wOUluUnlZVzV6YkdGMFpTZ3hNVEV3TGpjc01Da2lQangxYzJVZ1pHRjBZUzFqUFNJeFJEUTFSU0lnZUd4cGJtczZhSEpsWmowaUkwMUtXQzAyTFZSRldDMUpMVEZFTkRWRklpOCtQQzluUGp4bklHUmhkR0V0Ylcxc0xXNXZaR1U5SW0xdklpQjBjbUZ1YzJadmNtMDlJblJ5WVc1emJHRjBaU2d4TlRjd0xqY3NNQ2tpUGp4MWMyVWdaR0YwWVMxalBTSXlPQ0lnZUd4cGJtczZhSEpsWmowaUkwMUtXQzAyTFZSRldDMU9MVEk0SWk4K1BDOW5QanhuSUdSaGRHRXRiVzFzTFc1dlpHVTlJbTFwSWlCMGNtRnVjMlp2Y20wOUluUnlZVzV6YkdGMFpTZ3hPVFU1TGpjc01Da2lQangxYzJVZ1pHRjBZUzFqUFNJeFJEUTJOeUlnZUd4cGJtczZhSEpsWmowaUkwMUtXQzAyTFZSRldDMUpMVEZFTkRZM0lpOCtQQzluUGp4bklHUmhkR0V0Ylcxc0xXNXZaR1U5SWxSbFdFRjBiMjBpSUdSaGRHRXRiV3A0TFhSbGVHTnNZWE56UFNKUFVrUWlJSFJ5WVc1elptOXliVDBpZEhKaGJuTnNZWFJsS0RJME1qUXVOeXd3S1NJK1BHY2daR0YwWVMxdGJXd3RibTlrWlQwaWJXOGlJSFJ5WVc1elptOXliVDBpZEhKaGJuTnNZWFJsS0RBZ0xUQXVOU2tpUGp4MWMyVWdaR0YwWVMxalBTSTNReUlnZUd4cGJtczZhSEpsWmowaUkwMUtXQzAyTFZSRldDMU9MVGRESWk4K1BDOW5Qand2Wno0OFp5QmtZWFJoTFcxdGJDMXViMlJsUFNKdGFTSWdkSEpoYm5ObWIzSnRQU0owY21GdWMyeGhkR1VvTWpjd01pNDNMREFwSWo0OGRYTmxJR1JoZEdFdFl6MGlNVVEwTmpVaUlIaHNhVzVyT21oeVpXWTlJaU5OU2xndE5pMVVSVmd0U1MweFJEUTJOU0l2UGp3dlp6NDhaeUJrWVhSaExXMXRiQzF1YjJSbFBTSnRieUlnZEhKaGJuTm1iM0p0UFNKMGNtRnVjMnhoZEdVb016STNOQzQzTERBcElqNDhkWE5sSUdSaGRHRXRZejBpTWtNaUlIaHNhVzVyT21oeVpXWTlJaU5OU2xndE5pMVVSVmd0VGkweVF5SXZQand2Wno0OFp5QmtZWFJoTFcxdGJDMXViMlJsUFNKdGFTSWdkSEpoYm5ObWIzSnRQU0owY21GdWMyeGhkR1VvTXpjeE9TNHpMREFwSWo0OGRYTmxJR1JoZEdFdFl6MGlNVVEzTVRraUlIaHNhVzVyT21oeVpXWTlJaU5OU2xndE5pMVVSVmd0U1MweFJEY3hPU0l2UGp3dlp6NDhaeUJrWVhSaExXMXRiQzF1YjJSbFBTSnRieUlnZEhKaGJuTm1iM0p0UFNKMGNtRnVjMnhoZEdVb05ETXhOUzR6TERBcElqNDhkWE5sSUdSaGRHRXRZejBpTWpraUlIaHNhVzVyT21oeVpXWTlJaU5OU2xndE5pMVVSVmd0VGkweU9TSXZQand2Wno0OFp5QmtZWFJoTFcxdGJDMXViMlJsUFNKdGFTSWdkSEpoYm5ObWIzSnRQU0owY21GdWMyeGhkR1VvTkRnM01Td3dLU0krUEhWelpTQmtZWFJoTFdNOUlqWkRJaUI0YkdsdWF6cG9jbVZtUFNJalRVcFlMVFl0VkVWWUxVNHROa01pTHo0OGRYTmxJR1JoZEdFdFl6MGlOa1lpSUhoc2FXNXJPbWh5WldZOUlpTk5TbGd0TmkxVVJWZ3RUaTAyUmlJZ2RISmhibk5tYjNKdFBTSjBjbUZ1YzJ4aGRHVW9NamM0TERBcElpOCtQSFZ6WlNCa1lYUmhMV005SWpZM0lpQjRiR2x1YXpwb2NtVm1QU0lqVFVwWUxUWXRWRVZZTFU0dE5qY2lJSFJ5WVc1elptOXliVDBpZEhKaGJuTnNZWFJsS0RjM09Dd3dLU0l2UGp3dlp6NDhaeUJrWVhSaExXMXRiQzF1YjJSbFBTSnRieUlnZEhKaGJuTm1iM0p0UFNKMGNtRnVjMnhoZEdVb05qRTBPU3d3S1NJK1BIVnpaU0JrWVhSaExXTTlJakl3TmpFaUlIaHNhVzVyT21oeVpXWTlJaU5OU2xndE5pMVVSVmd0VGkweU1EWXhJaTgrUEM5blBqeG5JR1JoZEdFdGJXMXNMVzV2WkdVOUltMW1jbUZqSWlCMGNtRnVjMlp2Y20wOUluUnlZVzV6YkdGMFpTZzJNekUxTGpjc01Da2lQanhuSUdSaGRHRXRiVzFzTFc1dlpHVTlJbTF5YjNjaUlIUnlZVzV6Wm05eWJUMGlkSEpoYm5Oc1lYUmxLREl5TUN3M01UQXBJajQ4WnlCa1lYUmhMVzF0YkMxdWIyUmxQU0p0YVNJK1BIVnpaU0JrWVhSaExXTTlJakZFTkRWRklpQjRiR2x1YXpwb2NtVm1QU0lqVFVwWUxUWXRWRVZZTFVrdE1VUTBOVVVpTHo0OEwyYytQR2NnWkdGMFlTMXRiV3d0Ym05a1pUMGliVzhpSUhSeVlXNXpabTl5YlQwaWRISmhibk5zWVhSbEtEUTJNQ3d3S1NJK1BIVnpaU0JrWVhSaExXTTlJakk0SWlCNGJHbHVhenBvY21WbVBTSWpUVXBZTFRZdFZFVllMVTR0TWpnaUx6NDhMMmMrUEdjZ1pHRjBZUzF0Yld3dGJtOWtaVDBpYldraUlIUnlZVzV6Wm05eWJUMGlkSEpoYm5Oc1lYUmxLRGcwT1N3d0tTSStQSFZ6WlNCa1lYUmhMV005SWpGRU5EWTNJaUI0YkdsdWF6cG9jbVZtUFNJalRVcFlMVFl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DJMVlJGV0MxT0xUZERJaTgrUEM5blBqd3ZaejQ4WnlCa1lYUmhMVzF0YkMxdWIyUmxQU0p0YVNJZ2RISmhibk5tYjNKdFBTSjBjbUZ1YzJ4aGRHVW9NVFU1TWl3d0tTSStQSFZ6WlNCa1lYUmhMV005SWpGRU5EWTFJaUI0YkdsdWF6cG9jbVZtUFNJalRVcFlMVFl0VkVWWUxVa3RNVVEwTmpVaUx6NDhMMmMrUEdjZ1pHRjBZUzF0Yld3dGJtOWtaVDBpYlc4aUlIUnlZVzV6Wm05eWJUMGlkSEpoYm5Oc1lYUmxLREl4TmpRc01Da2lQangxYzJVZ1pHRjBZUzFqUFNJeVF5SWdlR3hwYm1zNmFISmxaajBpSTAxS1dDMDJMVlJGV0MxT0xUSkRJaTgrUEM5blBqeG5JR1JoZEdFdGJXMXNMVzV2WkdVOUltMXBJaUIwY21GdWMyWnZjbTA5SW5SeVlXNXpiR0YwWlNneU5qQTRMamNzTUNraVBqeDFjMlVnWkdGMFlTMWpQU0l4UkRjeE9TSWdlR3hwYm1zNmFISmxaajBpSTAxS1dDMDJMVlJGV0MxSkxURkVOekU1SWk4K1BDOW5QanhuSUdSaGRHRXRiVzFzTFc1dlpHVTlJbTF2SWlCMGNtRnVjMlp2Y20wOUluUnlZVzV6YkdGMFpTZ3pNakEwTGpjc01Da2lQangxYzJVZ1pHRjBZUzFqUFNJeU9TSWdlR3hwYm1zNmFISmxaajBpSTAxS1dDMDJMVlJGV0MxT0xUSTVJaTgrUEM5blBqd3ZaejQ4WnlCa1lYUmhMVzF0YkMxdWIyUmxQU0p0Y205M0lpQjBjbUZ1YzJadmNtMDlJblJ5WVc1emJHRjBaU2d4TVRRekxqZ3NMVGN4TUNr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jaUlIaHNhVzVyT21oeVpXWTlJaU5OU2xndE5pMVVSVmd0U1MweFJEUTJOeUl2UGp3dlp6NDhaeUJrWVhSaExXMXRiQzF1YjJSbFBTSnRieUlnZEhKaGJuTm1iM0p0UFNKMGNtRnVjMnhoZEdVb01UTTFOeXd3S1NJK1BIVnpaU0JrWVhSaExXTTlJakk1SWlCNGJHbHVhenBvY21WbVBTSWpUVXBZTFRZ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OaTFVUlZndFNTMHhSRFExTVNJdlBqd3ZaejQ4WnlCa1lYUmhMVzF0YkMxdWIyUmxQU0p0YVNJZ2RISmhibk5tYjNKdFBTSjBjbUZ1YzJ4aGRHVW9NVEE0TmprdU15d3dLU0krUEhWelpTQmtZWFJoTFdNOUlqRkVORFkzSWlCNGJHbHVhenBvY21WbVBTSWpUVXBZTFRZdFZFVllMVWt0TVVRME5qY2lMejQ4TDJjK1BDOW5QanhuSUdSaGRHRXRiVzFzTFc1dlpHVTlJbTF2SWlCMGNtRnVjMlp2Y20wOUluUnlZVzV6YkdGMFpTZ3dMQzB4TXpnMUtTSStQSFZ6WlNCa1lYUmhMV005SWtVeE5USWlJSGhzYVc1ck9taHlaV1k5SWlOTlNsZ3ROaTFVUlZndFV6UXRSVEUxTWlJdlBqeDFjMlVnWkdGMFlTMWpQU0pGTVRVeklpQjRiR2x1YXpwb2NtVm1QU0lqVFVwWUxUWXRWRVZZTFZNMExVVXhOVE1pSUhSeVlXNXpabTl5YlQwaWRISmhibk5zWVhSbEtERXdPRGcwTGpNc01Da2lMejQ4WnlCa1lYUmhMV005SWtVeE5UWWlJSFJ5WVc1elptOXliVDBpZEhKaGJuTnNZWFJsS0RVeU1UY3VNaXd3S1NJK1BIVnpaU0JrWVhSaExXTTlJa1V4TlRFaUlIaHNhVzVyT21oeVpXWTlJaU5OU2xndE5pMVVSVmd0VXpRdFJURTFNU0l2UGp4MWMyVWdaR0YwWVMxalBTSkZNVFV3SWlCNGJHbHVhenBvY21WbVBTSWpUVXBZTFRZdFZFVllMVk0wTFVVeE5UQWlJSFJ5WVc1elptOXliVDBpZEhKaGJuTnNZWFJsS0RRMU1Dd3dLU0l2UGp3dlp6NDhjM1puSUhkcFpIUm9QU0kwT1RZM0xqSWlJR2hsYVdkb2REMGlOekl3SWlCNFBTSXpOVEFpSUhrOUlpMHpNREFpSUhacFpYZENiM2c5SWpFeU5ERXVPQ0F0TXpBd0lEUTVOamN1TWlBM01qQWlQangxYzJVZ1pHRjBZUzFqUFNKRk1UVTBJaUI0YkdsdWF6cG9jbVZtUFNJalRVcFlMVFl0VkVWWUxWTTBMVVV4TlRRaUlIUnlZVzV6Wm05eWJUMGljMk5oYkdVb01UZ3VOakkzTERFcElpOCtQQzl6ZG1jK1BITjJaeUIzYVdSMGFEMGlORGsyTnk0eUlpQm9aV2xuYUhROUlqY3lNQ0lnZUQwaU5qQXhOeTR5SWlCNVBTSXRNekF3SWlCMmFXVjNRbTk0UFNJeE1qUXhMamdnTFRNd01DQTBPVFkzTGpJZ056SXdJajQ4ZFhObElHUmhkR0V0WXowaVJURTFOQ0lnZUd4cGJtczZhSEpsWmowaUkwMUtXQzAyTFZSRldDMVROQzFGTVRVMElpQjBjbUZ1YzJadmNtMDlJbk5qWVd4bEtERTRMall5Tnl3eEtTSXZQand2YzNablBqd3ZaejQ4TDJjK1BDOW5QanhuSUdSaGRHRXRiVzFzTFc1dlpHVTlJbFJsV0VGMGIyMGlJSFJ5WVc1elptOXliVDBpZEhKaGJuTnNZWFJsS0RJeU9UZ3VOU3d0TWpJM055NHpLU0J6WTJGc1pTZ3dMamN3TnlraUlHUmhkR0V0YldwNExYUmxlR05zWVhOelBTSlBVa1FpUGp4bklHUmhkR0V0Ylcxc0xXNXZaR1U5SW0xemRXSWlQanhuSUdSaGRHRXRiVzFzTFc1dlpHVTlJbTFwSWo0OGRYTmxJR1JoZEdFdFl6MGlNVVEwTXpjaUlIaHNhVzVyT21oeVpXWTlJaU5OU2xndE5p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Fl0VkVWWUxVa3RNVVEwTTBVaUx6NDhMMmMrUEdjZ1pHRjBZUzF0Yld3dGJtOWtaVDBpYldraUlIUnlZVzV6Wm05eWJUMGlkSEpoYm5Oc1lYUmxLRGc0T1N3d0tTSStQSFZ6WlNCa1lYUmhMV005SWpGRU5ETkdJaUI0YkdsdWF6cG9jbVZtUFNJalRVcFlMVFl0VkVWWUxVa3RNVVEwTTBZaUx6NDhMMmMrUEM5blBqd3ZaejQ4WnlCa1lYUmhMVzF0YkMxdWIyUmxQU0p0YnlJZ2RISmhibk5tYjNKdFBTSjBjbUZ1YzJ4aGRHVW9NakF5TVM0eUxEQXBJajQ4ZFhObElHUmhkR0V0WXowaU1qZ2lJSGhzYVc1ck9taHlaV1k5SWlOTlNsZ3ROaTFVUlZndFRpMHlPQ0l2UGp3dlp6NDhaeUJrWVhSaExXMXRiQzF1YjJSbFBTSnRhU0lnZEhKaGJuTm1iM0p0UFNKMGNtRnVjMnhoZEdVb01qUXhNQzR5TERBcElqNDhkWE5sSUdSaGRHRXRZejBpTVVRME5VVWlJSGhzYVc1ck9taHlaV1k5SWlOTlNsZ3ROaTFVUlZndFNTMHhSRFExUlNJdlBqd3ZaejQ4WnlCa1lYUmhMVzF0YkMxdWIyUmxQU0p0YnlJZ2RISmhibk5tYjNKdFBTSjBjbUZ1YzJ4aGRHVW9NamczTUM0eUxEQXBJajQ4ZFhObElHUmhkR0V0WXowaU1qZ2lJSGhzYVc1ck9taHlaV1k5SWlOTlNsZ3ROaTFVUlZndFRpMHlPQ0l2UGp3dlp6NDhaeUJrWVhSaExXMXRiQzF1YjJSbFBTSnRhU0lnZEhKaGJuTm1iM0p0UFNKMGNtRnVjMnhoZEdVb016STFPUzR5TERBcElqNDhkWE5sSUdSaGRHRXRZejBpTVVRME5qY2lJSGhzYVc1ck9taHlaV1k5SWlOTlNsZ3ROaTFVUlZndFNTMHhSRFEyTnlJdlBqd3ZaejQ4WnlCa1lYUmhMVzF0YkMxdWIyUmxQU0pVWlZoQmRHOXRJaUJrWVhSaExXMXFlQzEwWlhoamJHRnpjejBpVDFKRUlpQjBjbUZ1YzJadmNtMDlJblJ5WVc1emJHRjBaU2d6TnpJMExqSXNNQ2tpUGp4bklHUmhkR0V0Ylcxc0xXNXZaR1U5SW0xdklpQjBjbUZ1YzJadmNtMDlJblJ5WVc1emJHRjBaU2d3SUMwd0xqVXBJajQ4ZFhObElHUmhkR0V0WXowaU4wTWlJSGhzYVc1ck9taHlaV1k5SWlOTlNsZ3ROaTFVUlZndFRpMDNReUl2UGp3dlp6NDhMMmMrUEdjZ1pHRjBZUzF0Yld3dGJtOWtaVDBpYldraUlIUnlZVzV6Wm05eWJUMGlkSEpoYm5Oc1lYUmxLRFF3TURJdU1pd3dLU0krUEhWelpTQmtZWFJoTFdNOUlqRkVORFkxSWlCNGJHbHVhenBvY21WbVBTSWpUVXBZTFRZdFZFVllMVWt0TVVRME5qVWlMejQ4TDJjK1BHY2daR0YwWVMxdGJXd3RibTlrWlQwaWJXOGlJSFJ5WVc1elptOXliVDBpZEhKaGJuTnNZWFJsS0RRMU56UXVNaXd3S1NJK1BIVnpaU0JrWVhSaExXTTlJakpESWlCNGJHbHVhenBvY21WbVBTSWpUVXBZTFRZdFZFVllMVTR0TWtNaUx6NDhMMmMrUEdjZ1pHRjBZUzF0Yld3dGJtOWtaVDBpYldraUlIUnlZVzV6Wm05eWJUMGlkSEpoYm5Oc1lYUmxLRFE0TlRJdU1pd3dLU0krUEhWelpTQmtZWFJoTFdNOUlqRkVOekU1SWlCNGJHbHVhenBvY21WbVBTSWpUVXBZTFRZdFZFVllMVWt0TVVRM01Ua2lMejQ4TDJjK1BHY2daR0YwWVMxdGJXd3RibTlrWlQwaWJXOGlJSFJ5WVc1elptOXliVDBpZEhKaGJuTnNZWFJsS0RVME5EZ3VNaXd3S1NJK1BIVnpaU0JrWVhSaExXTTlJakk1SWlCNGJHbHVhenBvY21WbVBTSWpUVXBZTFRZdFZFVllMVTR0TWpraUx6NDhMMmMrUEdjZ1pHRjBZUzF0Yld3dGJtOWtaVDBpVkdWWVFYUnZiU0lnWkdGMFlTMXRhbmd0ZEdWNFkyeGhjM005SWs5U1JDSWdkSEpoYm5ObWIzSnRQU0owY21GdWMyeGhkR1VvTlRnek55NHlMREFwSWo0OFp5QmtZWFJoTFcxdGJDMXViMlJsUFNKdGJ5SWdkSEpoYm5ObWIzSnRQU0owY21GdWMyeGhkR1VvTUNBdE1DNDFLU0krUEhWelpTQmtZWFJoTFdNOUlqZERJaUI0YkdsdWF6cG9jbVZtUFNJalRVcFlMVFl0VkVWWUxVNHROME1pTHo0OEwyYytQQzluUGp4bklHUmhkR0V0Ylcxc0xXNXZaR1U5SW0xcElpQjBjbUZ1YzJadmNtMDlJblJ5WVc1emJHRjBaU2cyTVRFMUxqSXNNQ2tpUGp4MWMyVWdaR0YwWVMxalBTSXhSRFExUkNJZ2VHeHBibXM2YUhKbFpqMGlJMDFLV0MwMkxWUkZXQzFKTFRGRU5EVkVJaTgrUEM5blBqeG5JR1JoZEdFdGJXMXNMVzV2WkdVOUltMXZJaUIwY21GdWMyWnZjbTA5SW5SeVlXNXpiR0YwWlNnMk5qRTRMaklzTUNraVBqeDFjMlVnWkdGMFlTMWpQU0l5T0NJZ2VHeHBibXM2YUhKbFpqMGlJMDFLV0MwMkxWUkZXQzFPTFRJNElpOCtQQzluUGp4bklHUmhkR0V0Ylcxc0xXNXZaR1U5SW0xcElpQjBjbUZ1YzJadmNtMDlJblJ5WVc1emJHRjBaU2czTURBM0xqSXNNQ2tpUGp4MWMyVWdaR0YwWVMxalBTSXhSRFEyTnlJZ2VHeHBibXM2YUhKbFpqMGlJMDFLV0MwMkxWUkZXQzFKTFRGRU5EWTNJaTgrUEM5blBqeG5JR1JoZEdFdGJXMXNMVzV2WkdVOUltMXZJaUIwY21GdWMyWnZjbTA5SW5SeVlXNXpiR0YwWlNnM05EY3lMaklzTUNraVBqeDFjMlVnWkdGMFlTMWpQU0l5T1NJZ2VHeHBibXM2YUhKbFpqMGlJMDFLV0MwMkxWUkZXQzFPTFRJNUlpOCtQQzluUGp4bklHUmhkR0V0Ylcxc0xXNXZaR1U5SW0xdklpQjBjbUZ1YzJadmNtMDlJblJ5WVc1emJHRjBaU2czT0RZeExqSXNNQ2tpUGp4MWMyVWdaR0YwWVMxalBTSXlPU0lnZUd4cGJtczZhSEpsWmowaUkwMUtXQzAyTFZSRldDMU9MVEk1SWk4K1BDOW5QanhuSUdSaGRHRXRiVzFzTFc1dlpHVTlJbTF2SWlCMGNtRnVjMlp2Y20wOUluUnlZVzV6YkdGMFpTZzRNalV3TGpJc01Da2lQangxYzJVZ1pHRjBZUzFqUFNJeU1qWTFJaUI0YkdsdWF6cG9jbVZtUFNJalRVcFlMVFl0VkVWWUxVNHRNakkyTlNJdlBqd3ZaejQ4WnlCa1lYUmhMVzF0YkMxdWIyUmxQU0p0YmlJZ2RISmhibk5tYjNKdFBTSjBjbUZ1YzJ4aGRHVW9PVEF5T0M0eUxEQXBJajQ4ZFhObElHUmhkR0V0WXowaU16QWlJSGhzYVc1ck9taHlaV1k5SWlOTlNsZ3ROaTFVUlZndFRpMHpNQ0l2UGp3dlp6NDhMMmMrUEM5blBqeG5JR1JoZEdFdGJXMXNMVzV2WkdVOUltMXZJaUIwY21GdWMyWnZjbTA5SW5SeVlXNXpiR0YwWlNneE1qWXhNaTR6TERBcElqNDhkWE5sSUdSaGRHRXRZejBpTWtJaUlIaHNhVzVyT21oeVpXWTlJaU5OU2xndE5pMVVSVmd0VGkweVFpSXZQand2Wno0OFp5QmtZWFJoTFcxdGJDMXViMlJsUFNKdGRXNWtaWElpSUhSeVlXNXpabTl5YlQwaWRISmhibk5zWVhSbEtERXpOakV5TGpZc01Da2lQanhuSUdSaGRHRXRiVzFzTFc1dlpHVTlJbFJsV0VGMGIyMGlJR1JoZEdFdGJXcDRMWFJsZUdOc1lYTnpQU0pQVUNJK1BHY2daR0YwWVMxdGJXd3RibTlrWlQwaWJYVnVaR1Z5SWo0OFp5QmtZWFJoTFcxdGJDMXViMlJsUFNKdGNtOTNJajQ4WnlCa1lYUmhMVzF0YkMxdWIyUmxQU0p0YnlJZ2RISmhibk5tYjNKdFBTSjBjbUZ1YzJ4aGRHVW9NQ0F4S1NJK1BIVnpaU0JrWVhSaExXTTlJakl5TWtJaUlIaHNhVzVyT21oeVpXWTlJaU5OU2xndE5pMVVSVmd0VEU4dE1qSXlRaUl2UGp3dlp6NDhaeUJrWVhSaExXMXRiQzF1YjJSbFBTSnRhU0lnZEhKaGJuTm1iM0p0UFNKMGNtRnVjMnhoZEdVb01URXhNQzQzTERBcElqNDhkWE5sSUdSaGRHRXRZejBpTVVRME5VVWlJSGhzYVc1ck9taHlaV1k5SWlOTlNsZ3ROaTFVUlZndFNTMHhSRFExUlNJdlBqd3ZaejQ4WnlCa1lYUmhMVzF0YkMxdWIyUmxQU0p0YnlJZ2RISmhibk5tYjNKdFBTSjBjbUZ1YzJ4aGRHVW9NVFUzTUM0M0xEQXBJajQ4ZFhObElHUmhkR0V0WXowaU1qZ2lJSGhzYVc1ck9taHlaV1k5SWlOTlNsZ3ROaTFVUlZndFRpMHlPQ0l2UGp3dlp6NDhaeUJrWVhSaExXMXRiQzF1YjJSbFBTSnRhU0lnZEhKaGJuTm1iM0p0UFNKMGNtRnVjMnhoZEdVb01UazFPUzQzTERBcElqNDhkWE5sSUdSaGRHRXRZejBpTVVRME5qY2lJSGhzYVc1ck9taHlaV1k5SWlOTlNsZ3ROaTFVUlZndFNTMHhSRFEyTnlJdlBqd3ZaejQ4WnlCa1lYUmhMVzF0YkMxdWIyUmxQU0pVWlZoQmRHOXRJaUJrWVhSaExXMXFlQzEwWlhoamJHRnpjejBpVDFKRUlpQjBjbUZ1YzJadmNtMDlJblJ5WVc1emJHRjBaU2d5TkRJMExqY3NNQ2tpUGp4bklHUmhkR0V0Ylcxc0xXNXZaR1U5SW0xdklpQjBjbUZ1YzJadmNtMDlJblJ5WVc1emJHRjBaU2d3SUMwd0xqVXBJajQ4ZFhObElHUmhkR0V0WXowaU4wTWlJSGhzYVc1ck9taHlaV1k5SWlOTlNsZ3ROaTFVUlZndFRpMDNReUl2UGp3dlp6NDhMMmMrUEdjZ1pHRjBZUzF0Yld3dGJtOWtaVDBpYldraUlIUnlZVzV6Wm05eWJUMGlkSEpoYm5Oc1lYUmxLREkzTURJdU55d3dLU0krUEhWelpTQmtZWFJoTFdNOUlqRkVORFkxSWlCNGJHbHVhenBvY21WbVBTSWpUVXBZTFRZdFZFVllMVWt0TVVRME5qVWlMejQ4TDJjK1BHY2daR0YwWVMxdGJXd3RibTlrWlQwaWJXOGlJSFJ5WVc1elptOXliVDBpZEhKaGJuTnNZWFJsS0RNeU56UXVOeXd3S1NJK1BIVnpaU0JrWVhSaExXTTlJakpESWlCNGJHbHVhenBvY21WbVBTSWpUVXBZTFRZdFZFVllMVTR0TWtNaUx6NDhMMmMrUEdjZ1pHRjBZUzF0Yld3dGJtOWtaVDBpYldraUlIUnlZVzV6Wm05eWJUMGlkSEpoYm5Oc1lYUmxLRE0zTVRrdU15d3dLU0krUEhWelpTQmtZWFJoTFdNOUlqRkVOekU1SWlCNGJHbHVhenBvY21WbVBTSWpUVXBZTFRZdFZFVllMVWt0TVVRM01Ua2lMejQ4TDJjK1BHY2daR0YwWVMxdGJXd3RibTlrWlQwaWJXOGlJSFJ5WVc1elptOXliVDBpZEhKaGJuTnNZWFJsS0RRek1UVXVNeXd3S1NJK1BIVnpaU0JrWVhSaExXTTlJakk1SWlCNGJHbHVhenBvY21WbVBTSWpUVXBZTFRZdFZFVllMVTR0TWpraUx6NDhMMmMrUEdjZ1pHRjBZUzF0Yld3dGJtOWtaVDBpYldraUlIUnlZVzV6Wm05eWJUMGlkSEpoYm5Oc1lYUmxLRFE0TnpFc01D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OGlJSFJ5WVc1elptOXliVDBpZEhKaGJuTnNZWFJsS0RZeE5Ea3NNQ2tpUGp4MWMyVWdaR0YwWVMxalBTSXlNRFl4SWlCNGJHbHVhenBvY21WbVBTSWpUVXBZTFRZdFZFVllMVTR0TWpBMk1TSXZQand2Wno0OFp5QmtZWFJoTFcxdGJDMXViMlJsUFNKdFpuSmhZeUlnZEhKaGJuTm1iM0p0UFNKMGNtRnVjMnhoZEdVb05qTXhOUzQzTERBcElqNDhaeUJrWVhSaExXMXRiQzF1YjJSbFBTSnRjbTkzSWlCMGNtRnVjMlp2Y20wOUluUnlZVzV6YkdGMFpTZ3lOaklzTnpFd0tTSStQR2NnWkdGMFlTMXRiV3d0Ym05a1pUMGliV2tpUGp4MWMyVWdaR0YwWVMxalBTSXhSRFExUkNJZ2VHeHBibXM2YUhKbFpqMGlJMDFLV0MwMkxWUkZXQzFKTFRGRU5EVkVJaTgrUEM5blBqeG5JR1JoZEdFdGJXMXNMVzV2WkdVOUltMXZJaUIwY21GdWMyWnZjbTA5SW5SeVlXNXpiR0YwWlNnMU1ETXNNQ2tpUGp4MWMyVWdaR0YwWVMxalBTSXlPQ0lnZUd4cGJtczZhSEpsWmowaUkwMUtXQzAyTFZSRldDMU9MVEk0SWk4K1BDOW5QanhuSUdSaGRHRXRiVzFzTFc1dlpHVTlJbTFwSWlCMGNtRnVjMlp2Y20wOUluUnlZVzV6YkdGMFpTZzRPVElzTUNraVBqeDFjMlVnWkdGMFlTMWpQU0l4UkRRMk5TSWdlR3hwYm1zNmFISmxaajBpSTAxS1dDMDJMVlJGV0MxSkxURkVORFkxSWk4K1BDOW5QanhuSUdSaGRHRXRiVzFzTFc1dlpHVTlJbTF2SWlCMGNtRnVjMlp2Y20wOUluUnlZVzV6YkdGMFpTZ3hORFkwTERBcElqNDhkWE5sSUdSaGRHRXRZejBpTWtNaUlIaHNhVzVyT21oeVpXWTlJaU5OU2xndE5pMVVSVmd0VGkweVF5SXZQand2Wno0OFp5QmtZWFJoTFcxdGJDMXViMlJsUFNKdGFTSWdkSEpoYm5ObWIzSnRQU0owY21GdWMyeGhkR1VvTVRrd09DNDNMREFwSWo0OGRYTmxJR1JoZEdFdFl6MGlNVVEwTmpjaUlIaHNhVzVyT21oeVpXWTlJaU5OU2xndE5pMVVSVmd0U1MweFJEUTJOeUl2UGp3dlp6NDhaeUJrWVhSaExXMXRiQzF1YjJSbFBTSlVaVmhCZEc5dElpQmtZWFJoTFcxcWVDMTBaWGhqYkdGemN6MGlUMUpFSWlCMGNtRnVjMlp2Y20wOUluUnlZVzV6YkdGMFpTZ3lNemN6TGpjc01Da2lQanhuSUdSaGRHRXRiVzFzTFc1dlpHVTlJbTF2SWlCMGNtRnVjMlp2Y20wOUluUnlZVzV6YkdGMFpTZ3dJQzB3TGpVcElqNDhkWE5sSUdSaGRHRXRZejBpTjBNaUlIaHNhVzVyT21oeVpXWTlJaU5OU2xndE5pMVVSVmd0VGkwM1F5SXZQand2Wno0OEwyYytQR2NnWkdGMFlTMXRiV3d0Ym05a1pUMGliV2tpSUhSeVlXNXpabTl5YlQwaWRISmhibk5zWVhSbEtESTJOVEV1Tnl3d0tTSStQSFZ6WlNCa1lYUmhMV005SWpGRU56QXpJaUI0YkdsdWF6cG9jbVZtUFNJalRVcFlMVFl0VkVWWUxVa3RNVVEzTURNaUx6NDhMMmMrUEdjZ1pHRjBZUzF0Yld3dGJtOWtaVDBpYlc4aUlIUnlZVzV6Wm05eWJUMGlkSEpoYm5Oc1lYUmxLRE14TWpBdU55d3dLU0krUEhWelpTQmtZWFJoTFdNOUlqSTVJaUI0YkdsdWF6cG9jbVZtUFNJalRVcFlMVFl0VkVWWUxVNHRNamtpTHo0OEwyYytQQzluUGp4bklHUmhkR0V0Ylcxc0xXNXZaR1U5SW0xeWIzY2lJSFJ5WVc1elptOXliVDBpZEhKaGJuTnNZWFJsS0RJeU1Dd3ROekV3S1NJK1BHY2daR0YwWVMxdGJXd3RibTlrWlQwaWJXa2lQangxYzJVZ1pHRjBZUzFqUFNJeFJEUTFSU0lnZUd4cGJtczZhSEpsWmowaUkwMUtXQzAyTFZSRldDMUpMVEZFTkRWRklpOCtQQzluUGp4bklHUmhkR0V0Ylcxc0xXNXZaR1U5SW0xdklpQjBjbUZ1YzJadmNtMDlJblJ5WVc1emJHRjBaU2cwTmpBc01Da2lQangxYzJVZ1pHRjBZUzFqUFNJeU9DSWdlR3hwYm1zNmFISmxaajBpSTAxS1dDMDJMVlJGV0MxT0xUSTRJaTgrUEM5blBqeG5JR1JoZEdFdGJXMXNMVzV2WkdVOUltMXBJaUIwY21GdWMyWnZjbTA5SW5SeVlXNXpiR0YwWlNnNE5Ea3NNQ2tpUGp4MWMyVWdaR0YwWVMxalBTSXhSRFEyTnlJZ2VHeHBibXM2YUhKbFpqMGlJMDFLV0MwMkxWUkZXQzFKTFRGRU5EWTNJaTgrUEM5blBqeG5JR1JoZEdFdGJXMXNMVzV2WkdVOUlsUmxXRUYwYjIwaUlHUmhkR0V0YldwNExYUmxlR05zWVhOelBTSlBVa1FpSUhSeVlXNXpabTl5YlQwaWRISmhibk5zWVhSbEtERXpNVFFzTUNraVBqeG5JR1JoZEdFdGJXMXNMVzV2WkdVOUltMXZJaUIwY21GdWMyWnZjbTA5SW5SeVlXNXpiR0YwWlNnd0lDMHdMalVwSWo0OGRYTmxJR1JoZEdFdFl6MGlOME1pSUhoc2FXNXJPbWh5WldZOUlpTk5TbGd0TmkxVVJWZ3RUaTAzUXlJdlBqd3ZaejQ4TDJjK1BHY2daR0YwWVMxdGJXd3RibTlrWlQwaWJXa2lJSFJ5WVc1elptOXliVDBpZEhKaGJuTnNZWFJsS0RFMU9USXNNQ2tpUGp4MWMyVWdaR0YwWVMxalBTSXhSRFEyTlNJZ2VHeHBibXM2YUhKbFpqMGlJMDFLV0MwMkxWUkZXQzFKTFRGRU5EWTFJaTgrUEM5blBqeG5JR1JoZEdFdGJXMXNMVzV2WkdVOUltMXZJaUIwY21GdWMyWnZjbTA5SW5SeVlXNXpiR0YwWlNneU1UWTBMREFwSWo0OGRYTmxJR1JoZEdFdFl6MGlNa01pSUhoc2FXNXJPbWh5WldZOUlpTk5TbGd0TmkxVVJWZ3RUaTB5UXlJdlBqd3ZaejQ4WnlCa1lYUmhMVzF0YkMxdWIyUmxQU0p0YVNJZ2RISmhibk5tYjNKdFBTSjBjbUZ1YzJ4aGRHVW9Nall3T0M0M0xEQXBJajQ4ZFhObElHUmhkR0V0WXowaU1VUTNNVGtpSUhoc2FXNXJPbWh5WldZOUlpTk5TbGd0TmkxVVJWZ3RTUzB4UkRjeE9TSXZQand2Wno0OFp5QmtZWFJoTFcxdGJDMXViMlJsUFNKdGJ5SWdkSEpoYm5ObWIzSnRQU0owY21GdWMyeGhkR1VvTXpJd05DNDNMREFwSWo0OGRYTmxJR1JoZEdFdFl6MGlNamtpSUhoc2FXNXJPbWh5WldZOUlpTk5TbGd0TmkxVVJWZ3RUaTB5T1NJdlBqd3ZaejQ4TDJjK1BISmxZM1FnZDJsa2RHZzlJak0zT1RNdU55SWdhR1ZwWjJoMFBTSTJNQ0lnZUQwaU1USXdJaUI1UFNJeU1qQWlMejQ4TDJjK1BHY2daR0YwWVMxdGJXd3RibTlrWlQwaWJXa2lJSFJ5WVc1elptOXliVDBpZEhKaGJuTnNZWFJsS0RFd016UTVMak1zTUNraVBqeDFjMlVnWkdGMFlTMWpQU0l4UkRRMU1TSWdlR3hwYm1zNmFISmxaajBpSTAxS1dDMDJMVlJGV0MxSkxURkVORFV4SWk4K1BDOW5QanhuSUdSaGRHRXRiVzFzTFc1dlpHVTlJbTFwSWlCMGNtRnVjMlp2Y20wOUluUnlZVzV6YkdGMFpTZ3hNRGcyT1M0ekxEQXBJajQ4ZFhObElHUmhkR0V0WXowaU1VUTBOamNpSUhoc2FXNXJPbWh5WldZOUlpTk5TbGd0TmkxVVJWZ3RTUzB4UkRRMk55SXZQand2Wno0OEwyYytQR2NnWkdGMFlTMXRiV3d0Ym05a1pUMGliVzhpSUhSeVlXNXpabTl5YlQwaWRISmhibk5zWVhSbEtEQXNMVEV6T0RVcElqNDhkWE5sSUdSaGRHRXRZejBpUlRFMU1pSWdlR3hwYm1zNmFISmxaajBpSTAxS1dDMDJMVlJGV0MxVE5DMUZNVFV5SWk4K1BIVnpaU0JrWVhSaExXTTlJa1V4TlRNaUlIaHNhVzVyT21oeVpXWTlJaU5OU2xndE5pMVVSVmd0VXpRdFJURTFNeUlnZEhKaGJuTm1iM0p0UFNKMGNtRnVjMnhoZEdVb01UQTRPRFF1TXl3d0tTSXZQanhuSUdSaGRHRXRZejBpUlRFMU5pSWdkSEpoYm5ObWIzSnRQU0owY21GdWMyeGhkR1VvTlRJeE55NHlMREFwSWo0OGRYTmxJR1JoZEdFdFl6MGlSVEUxTVNJZ2VHeHBibXM2YUhKbFpqMGlJMDFLV0MwMkxWUkZXQzFUTkMxRk1UVXhJaTgrUEhWelpTQmtZWFJoTFdNOUlrVXhOVEFpSUhoc2FXNXJPbWh5WldZOUlpTk5TbGd0TmkxVVJWZ3RVelF0UlRFMU1DSWdkSEpoYm5ObWIzSnRQU0owY21GdWMyeGhkR1VvTkRVd0xEQXBJaTgrUEM5blBqeHpkbWNnZDJsa2RHZzlJalE1TmpjdU1pSWdhR1ZwWjJoMFBTSTNNakFpSUhnOUlqTTFNQ0lnZVQwaUxUTXdNQ0lnZG1sbGQwSnZlRDBpTVRJME1TNDRJQzB6TURBZ05EazJOeTR5SURjeU1DSStQSFZ6WlNCa1lYUmhMV005SWtVeE5UUWlJSGhzYVc1ck9taHlaV1k5SWlOTlNsZ3ROaTFVUlZndFV6UXRSVEUxTkNJZ2RISmhibk5tYjNKdFBTSnpZMkZzWlNneE9DNDJNamNzTVNraUx6NDhMM04yWno0OGMzWm5JSGRwWkhSb1BTSTBPVFkzTGpJaUlHaGxhV2RvZEQwaU56SXdJaUI0UFNJMk1ERTNMaklpSUhrOUlpMHpNREFpSUhacFpYZENiM2c5SWpFeU5ERXVPQ0F0TXpBd0lEUTVOamN1TWlBM01qQWlQangxYzJVZ1pHRjBZUzFqUFNKRk1UVTBJaUI0YkdsdWF6cG9jbVZtUFNJalRVcFlMVFl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DJMVlJGV0MxSkxURkVORE00SWk4K1BDOW5QanhuSUdSaGRHRXRiVzFzTFc1dlpHVTlJbTFwSWlCMGNtRnVjMlp2Y20wOUluUnlZVzV6YkdGMFpTZzNOalFzTUNraVBqeDFjMlVnWkdGMFlTMWpQU0l4UkRRelJpSWdlR3hwYm1zNmFISmxaajBpSTAxS1dDMDJMVlJGV0MxSkxURkVORE5HSWk4K1BDOW5QanhuSUdSaGRHRXRiVzFzTFc1dlpHVTlJbTFwSWlCMGNtRnVjMlp2Y20wOUluUnlZVzV6YkdGMFpTZ3hORFExTERBcElqNDhkWE5sSUdSaGRHRXRZejBpTVVRME16VWlJSGhzYVc1ck9taHlaV1k5SWlOTlNsZ3ROaTFVUlZndFNTMHhSRFF6TlNJdlBqd3ZaejQ4WnlCa1lYUmhMVzF0YkMxdWIyUmxQU0p0YVNJZ2RISmhibk5tYjNKdFBTSjBjbUZ1YzJ4aGRHVW9Nakl3TkN3d0tTSStQSFZ6WlNCa1lYUmhMV005SWpGRU5EUXlJaUI0YkdsdWF6cG9jbVZtUFNJalRVcFlMVFl0VkVWWUxVa3RNVVEwTkRJaUx6NDhMMmMrUEM5blBqd3ZaejQ4TDJjK1BDOW5Qand2YzNablBnPT0iLAoJIlJlYWxWaWV3U2l6ZUpzb24iIDogIntcImhlaWdodFwiOjE0MTAuNzE0MjYzOTE2MDE1NixcIndpZHRoXCI6ODgwMy41NzExNjY5OTIxODh9Igp9Cg=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55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56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57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58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59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60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61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62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63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64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65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1.xml><?xml version="1.0" encoding="utf-8"?>
<ds:datastoreItem xmlns:ds="http://schemas.openxmlformats.org/officeDocument/2006/customXml" ds:itemID="{BED90489-DEAD-43C1-A68B-8EC1FEF90BE8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206</Words>
  <Application>Microsoft Office PowerPoint</Application>
  <PresentationFormat>On-screen Show (16:9)</PresentationFormat>
  <Paragraphs>52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Wix Madefor Display</vt:lpstr>
      <vt:lpstr>Wix Madefor Display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Sofiia Piepponen</cp:lastModifiedBy>
  <cp:revision>104</cp:revision>
  <dcterms:created xsi:type="dcterms:W3CDTF">2024-02-10T13:28:00Z</dcterms:created>
  <dcterms:modified xsi:type="dcterms:W3CDTF">2024-12-14T19:18:35Z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